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rimson Pro Semi Bold" pitchFamily="34" charset="0"/>
      <p:regular r:id="rId17"/>
    </p:embeddedFont>
    <p:embeddedFont>
      <p:font typeface="Crimson Pro Semi Bold" pitchFamily="34" charset="-122"/>
      <p:regular r:id="rId18"/>
    </p:embeddedFont>
    <p:embeddedFont>
      <p:font typeface="Crimson Pro Semi Bold" pitchFamily="34" charset="-120"/>
      <p:regular r:id="rId19"/>
    </p:embeddedFont>
    <p:embeddedFont>
      <p:font typeface="Heebo" pitchFamily="34" charset="0"/>
      <p:regular r:id="rId20"/>
    </p:embeddedFont>
    <p:embeddedFont>
      <p:font typeface="Heebo" pitchFamily="34" charset="-122"/>
      <p:regular r:id="rId21"/>
    </p:embeddedFont>
    <p:embeddedFont>
      <p:font typeface="Heebo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</a:rPr>
              <a:t>EXPENSE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9" y="3607001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/>
              <a:t>Gain Control of Your Spending with Our Expense Tracker Solution.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9633"/>
            <a:ext cx="5670590" cy="70877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Team &amp; Project Identity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32040"/>
            <a:ext cx="13042821" cy="1805940"/>
          </a:xfrm>
          <a:prstGeom prst="roundRect">
            <a:avLst>
              <a:gd name="adj" fmla="val 1884"/>
            </a:avLst>
          </a:prstGeom>
          <a:solidFill>
            <a:schemeClr val="bg2"/>
          </a:solidFill>
        </p:spPr>
        <p:txBody>
          <a:bodyPr/>
          <a:p>
            <a:r>
              <a:rPr lang="en-US"/>
              <a:t> </a:t>
            </a:r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2258854"/>
            <a:ext cx="2835235" cy="354330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Team Name  : Kotlin Fusion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749272"/>
            <a:ext cx="12589193" cy="362903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3248263"/>
            <a:ext cx="125891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karakambadi Durga Sai , durga.23bce9407@vitapstudent.ac.in  , 8977258631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093131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01410" y="4100751"/>
            <a:ext cx="13027581" cy="6503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sp>
      <p:sp>
        <p:nvSpPr>
          <p:cNvPr id="9" name="Text 7"/>
          <p:cNvSpPr/>
          <p:nvPr/>
        </p:nvSpPr>
        <p:spPr>
          <a:xfrm>
            <a:off x="1028581" y="4244459"/>
            <a:ext cx="2148007" cy="3629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Team Member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836" y="4244459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Registration No.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243280" y="4244459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Batch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725" y="4244459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Department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54170" y="4244459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Year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9030" y="48228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28581" y="4894778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K.Durga Sai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637836" y="4894778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23BCE9407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280" y="4894778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BATCH 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848725" y="4894778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CSE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1454170" y="4894778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2nd year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40138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1" name="Text 19"/>
          <p:cNvSpPr/>
          <p:nvPr/>
        </p:nvSpPr>
        <p:spPr>
          <a:xfrm>
            <a:off x="1028581" y="5545098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P.Tejpraneeth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836" y="5545098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23BCE9500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6243280" y="5545098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BATCH 2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848725" y="5545098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CSE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1454170" y="5545098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2nd year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801410" y="60517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7" name="Text 25"/>
          <p:cNvSpPr/>
          <p:nvPr/>
        </p:nvSpPr>
        <p:spPr>
          <a:xfrm>
            <a:off x="1028581" y="6195417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M.Mahendra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3637836" y="6195417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23BCE20003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243280" y="6195417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BATCH 2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848725" y="6195417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CSE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1454170" y="6195417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/>
              <a:t>2nd year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28581" y="6845737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3637836" y="6845737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6243280" y="6845737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8848725" y="6845737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11454170" y="6845737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Table 2"/>
          <p:cNvGraphicFramePr/>
          <p:nvPr>
            <p:custDataLst>
              <p:tags r:id="rId1"/>
            </p:custDataLst>
          </p:nvPr>
        </p:nvGraphicFramePr>
        <p:xfrm>
          <a:off x="0" y="449580"/>
          <a:ext cx="14631035" cy="956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1035"/>
              </a:tblGrid>
              <a:tr h="956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4400">
                          <a:sym typeface="+mn-ea"/>
                        </a:rPr>
                        <a:t>TEAM  CONTRIBUTION</a:t>
                      </a:r>
                      <a:endParaRPr lang="en-US" sz="44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/>
          <p:nvPr>
            <p:custDataLst>
              <p:tags r:id="rId2"/>
            </p:custDataLst>
          </p:nvPr>
        </p:nvGraphicFramePr>
        <p:xfrm>
          <a:off x="29210" y="1920240"/>
          <a:ext cx="14337030" cy="4789805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446905"/>
                <a:gridCol w="9890125"/>
              </a:tblGrid>
              <a:tr h="915035">
                <a:tc>
                  <a:txBody>
                    <a:bodyPr/>
                    <a:p>
                      <a:pPr>
                        <a:buNone/>
                      </a:pPr>
                      <a:endParaRPr lang="en-US" sz="1800"/>
                    </a:p>
                    <a:p>
                      <a:pPr>
                        <a:buNone/>
                      </a:pPr>
                      <a:r>
                        <a:rPr lang="en-US" sz="3600"/>
                        <a:t>                   Name</a:t>
                      </a:r>
                      <a:endParaRPr lang="en-US" sz="36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        </a:t>
                      </a:r>
                      <a:endParaRPr lang="en-US" sz="4400"/>
                    </a:p>
                    <a:p>
                      <a:pPr>
                        <a:buNone/>
                      </a:pPr>
                      <a:r>
                        <a:rPr lang="en-US" sz="3600"/>
                        <a:t>                  Contribution  Area   </a:t>
                      </a:r>
                      <a:endParaRPr lang="en-US" sz="36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1291590">
                <a:tc>
                  <a:txBody>
                    <a:bodyPr/>
                    <a:p>
                      <a:pPr>
                        <a:buNone/>
                      </a:pPr>
                      <a:endParaRPr lang="en-US" sz="3200"/>
                    </a:p>
                    <a:p>
                      <a:pPr>
                        <a:buNone/>
                      </a:pPr>
                      <a:r>
                        <a:rPr lang="en-US" sz="3200"/>
                        <a:t>k . Durga sai</a:t>
                      </a:r>
                      <a:endParaRPr lang="en-US" sz="32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3200"/>
                        <a:t>Kotlin,Room Database,DAO (Data Access Object)</a:t>
                      </a:r>
                      <a:endParaRPr lang="en-US" altLang="en-US" sz="3200"/>
                    </a:p>
                    <a:p>
                      <a:pPr>
                        <a:buNone/>
                      </a:pPr>
                      <a:r>
                        <a:rPr lang="en-US" altLang="en-US" sz="3200"/>
                        <a:t>Data Class,ViewBinding,Kotlin Coroutines</a:t>
                      </a:r>
                      <a:endParaRPr lang="en-US" altLang="en-US" sz="3200"/>
                    </a:p>
                    <a:p>
                      <a:pPr>
                        <a:buNone/>
                      </a:pPr>
                      <a:r>
                        <a:rPr lang="en-US" altLang="en-US" sz="3200"/>
                        <a:t>Snackbar,MVC Architecture</a:t>
                      </a:r>
                      <a:endParaRPr lang="en-US" altLang="en-US" sz="320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291590">
                <a:tc>
                  <a:txBody>
                    <a:bodyPr/>
                    <a:p>
                      <a:pPr>
                        <a:buNone/>
                      </a:pPr>
                      <a:endParaRPr lang="en-US" sz="1800"/>
                    </a:p>
                    <a:p>
                      <a:pPr>
                        <a:buNone/>
                      </a:pPr>
                      <a:endParaRPr lang="en-US" sz="1800"/>
                    </a:p>
                    <a:p>
                      <a:pPr>
                        <a:buNone/>
                      </a:pPr>
                      <a:r>
                        <a:rPr lang="en-US" sz="3200"/>
                        <a:t>P . Tejpraneeth</a:t>
                      </a:r>
                      <a:endParaRPr lang="en-US" sz="1800"/>
                    </a:p>
                    <a:p>
                      <a:pPr>
                        <a:buNone/>
                      </a:pPr>
                      <a:endParaRPr lang="en-US" sz="18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3200"/>
                        <a:t>Activities,Input Validation,Material Design Layouts</a:t>
                      </a:r>
                      <a:endParaRPr lang="en-US" altLang="en-US" sz="3200"/>
                    </a:p>
                    <a:p>
                      <a:pPr>
                        <a:buNone/>
                      </a:pPr>
                      <a:r>
                        <a:rPr lang="en-US" altLang="en-US" sz="3200"/>
                        <a:t>Navigation between screens</a:t>
                      </a:r>
                      <a:endParaRPr lang="en-US" altLang="en-US" sz="32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129159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  <a:p>
                      <a:pPr>
                        <a:buNone/>
                      </a:pPr>
                      <a:endParaRPr lang="en-US"/>
                    </a:p>
                    <a:p>
                      <a:pPr>
                        <a:buNone/>
                      </a:pPr>
                      <a:r>
                        <a:rPr lang="en-US" sz="3200"/>
                        <a:t>M . Mahendra</a:t>
                      </a:r>
                      <a:endParaRPr lang="en-US" sz="32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3200"/>
                        <a:t>RecyclerView,Card Layout Design,Icons and Color Coding,UI Testing and Improvements</a:t>
                      </a:r>
                      <a:endParaRPr lang="en-US" altLang="en-US" sz="320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820" y="35933"/>
            <a:ext cx="14630400" cy="82644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232"/>
            <a:ext cx="14630400" cy="81871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250" y="0"/>
            <a:ext cx="14662650" cy="82115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878"/>
            <a:ext cx="14630400" cy="82693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7"/>
            <a:ext cx="14630399" cy="82317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3825" y="0"/>
            <a:ext cx="14684225" cy="819954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152*75"/>
  <p:tag name="TABLE_ENDDRAG_RECT" val="0*35*1152*75"/>
</p:tagLst>
</file>

<file path=ppt/tags/tag2.xml><?xml version="1.0" encoding="utf-8"?>
<p:tagLst xmlns:p="http://schemas.openxmlformats.org/presentationml/2006/main">
  <p:tag name="TABLE_ENDDRAG_ORIGIN_RECT" val="1128*406"/>
  <p:tag name="TABLE_ENDDRAG_RECT" val="2*151*1128*40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WPS Presentation</Application>
  <PresentationFormat>Custom</PresentationFormat>
  <Paragraphs>77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Crimson Pro Semi Bold</vt:lpstr>
      <vt:lpstr>Crimson Pro Semi Bold</vt:lpstr>
      <vt:lpstr>Crimson Pro Semi Bold</vt:lpstr>
      <vt:lpstr>Heebo</vt:lpstr>
      <vt:lpstr>Heebo</vt:lpstr>
      <vt:lpstr>Heebo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DURGASAI KARAKAMBADI</cp:lastModifiedBy>
  <cp:revision>6</cp:revision>
  <dcterms:created xsi:type="dcterms:W3CDTF">2025-06-18T04:08:00Z</dcterms:created>
  <dcterms:modified xsi:type="dcterms:W3CDTF">2025-06-19T17:04:23Z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91944447C6434E9797380C906F814CEC_13</vt:lpwstr>
  </property>
  <property fmtid="{D5CDD505-2E9C-101B-9397-08002B2CF9AE}" pid="3" name="KSOProductBuildVer">
    <vt:lpwstr>1033-12.2.0.21546</vt:lpwstr>
  </property>
</Properties>
</file>